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E9"/>
    <a:srgbClr val="E6E6E6"/>
    <a:srgbClr val="00A2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68" y="67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7042</TotalTime>
  <Words>289</Words>
  <Application>Microsoft Macintosh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Lato</vt:lpstr>
      <vt:lpstr>Lato Black</vt:lpstr>
      <vt:lpstr>Lato Light</vt:lpstr>
      <vt:lpstr>Lato Medium</vt:lpstr>
      <vt:lpstr>Office Theme</vt:lpstr>
      <vt:lpstr>think-cell Slide</vt:lpstr>
      <vt:lpstr>IXPDB &amp; Tools</vt:lpstr>
      <vt:lpstr>What we’ve been working on – IXP Directory</vt:lpstr>
      <vt:lpstr>What we’ve been working on – ASN Directory</vt:lpstr>
      <vt:lpstr>What we’ve been working on – IXP Member List</vt:lpstr>
      <vt:lpstr>What we’ve been working on – Compare IXPs</vt:lpstr>
      <vt:lpstr>What we’ve been working on – Compare IXPs</vt:lpstr>
      <vt:lpstr>What we’ve been working on – Compare IXPs</vt:lpstr>
      <vt:lpstr>What we’ve been working on – Compare ASNs</vt:lpstr>
      <vt:lpstr>What we’ve been working on - Compare ASNs</vt:lpstr>
      <vt:lpstr>What we’ve been working on - Compare ASNs</vt:lpstr>
      <vt:lpstr>What’s next</vt:lpstr>
      <vt:lpstr>Other Information </vt:lpstr>
      <vt:lpstr>IXPDB Sponsors</vt:lpstr>
      <vt:lpstr>Feedback from the audience</vt:lpstr>
      <vt:lpstr>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Bijal Sanghani</cp:lastModifiedBy>
  <cp:revision>110</cp:revision>
  <dcterms:created xsi:type="dcterms:W3CDTF">2018-01-11T19:04:12Z</dcterms:created>
  <dcterms:modified xsi:type="dcterms:W3CDTF">2019-05-22T11:23:52Z</dcterms:modified>
</cp:coreProperties>
</file>